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7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6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93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9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94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06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4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4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22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17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C94F73B-6FE2-4D53-B628-ED6E4420CBCB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0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F73B-6FE2-4D53-B628-ED6E4420CBCB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XwWoYElh4l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YTeMIWByB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iHLKc_zM4-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1yWd6_gF5O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ntentplatform.ontwikkelcentrum.nl/CMS/CDS/Ontwikkelcentrum/Published%20content/Kenniskiem/93507%20Voeding/93507/93507/93007-o-2.htmlhttps:/www.youtube.com/watch?v=1SaXch9bpX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ail.aoc-oost.nl/owa/?ae=Item&amp;a=Open&amp;t=IPM.Note&amp;id=RgAAAAA6%2bN3JhTsKQbSwqM6MlnxZBwDrJg2bYWi/Rbd76LNh5WXEAAAAhawOAADrJg2bYWi/Rbd76LNh5WXEAAC6wlEfAAAJ&amp;pspid=_1505455431134_666684167https://www.youtube.com/watch?v=ChHt23BA8I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rZ8t4QAUfR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ail.aoc-oost.nl/owa/?ae=Item&amp;a=Open&amp;t=IPM.Note&amp;id=RgAAAAA6%2bN3JhTsKQbSwqM6MlnxZBwDrJg2bYWi/Rbd76LNh5WXEAAAAhawOAADrJg2bYWi/Rbd76LNh5WXEAAC6wlEfAAAJ&amp;pspid=_1505455431134_666684167https://www.youtube.com/watch?v=6ifSudReeu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tHoR35vmTvQ&amp;t=69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825228" y="2226404"/>
            <a:ext cx="7766936" cy="1646302"/>
          </a:xfrm>
        </p:spPr>
        <p:txBody>
          <a:bodyPr/>
          <a:lstStyle/>
          <a:p>
            <a:r>
              <a:rPr lang="nl-NL" dirty="0" err="1"/>
              <a:t>Rasgroepen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46" y="1620690"/>
            <a:ext cx="2503506" cy="31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/>
              <a:t>Rasgroep</a:t>
            </a:r>
            <a:r>
              <a:rPr lang="nl-NL" dirty="0"/>
              <a:t> 10: Windhonden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Dit zijn jachthonden die vooral op zicht jagen </a:t>
            </a:r>
            <a:r>
              <a:rPr lang="nl-NL" dirty="0" err="1"/>
              <a:t>ipv</a:t>
            </a:r>
            <a:r>
              <a:rPr lang="nl-NL" dirty="0"/>
              <a:t> met hun neus.</a:t>
            </a:r>
          </a:p>
          <a:p>
            <a:r>
              <a:rPr lang="nl-NL" dirty="0"/>
              <a:t>Ze worden gebruikt voor opsporen, jagen en vervolgens doden van de prooi.</a:t>
            </a:r>
          </a:p>
          <a:p>
            <a:r>
              <a:rPr lang="nl-NL" dirty="0"/>
              <a:t>Ze zijn vaak rustig in huis maar buiten erg actief.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323" t="21541" r="66413" b="36272"/>
          <a:stretch/>
        </p:blipFill>
        <p:spPr>
          <a:xfrm>
            <a:off x="6718854" y="3570979"/>
            <a:ext cx="4473402" cy="22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2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3 secties:</a:t>
            </a:r>
          </a:p>
          <a:p>
            <a:pPr lvl="1"/>
            <a:r>
              <a:rPr lang="nl-NL" dirty="0"/>
              <a:t>Honden die gefokt zijn om kuddes te hoeden, zoals de Hollandse herder</a:t>
            </a:r>
          </a:p>
          <a:p>
            <a:pPr lvl="1"/>
            <a:r>
              <a:rPr lang="nl-NL" dirty="0"/>
              <a:t>Honden die gebruikt worden om vee te drijven, zoals de Border Collie</a:t>
            </a:r>
          </a:p>
          <a:p>
            <a:pPr lvl="1"/>
            <a:r>
              <a:rPr lang="nl-NL" dirty="0"/>
              <a:t>Honden die de kudde bewaken, zoals de </a:t>
            </a:r>
            <a:r>
              <a:rPr lang="nl-NL" dirty="0" err="1"/>
              <a:t>Kuvasz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Hoeders en drijvers zijn actieve honden met veel energie</a:t>
            </a:r>
          </a:p>
          <a:p>
            <a:r>
              <a:rPr lang="nl-NL" dirty="0"/>
              <a:t>De bewakers zijn rustige, zelfstandige honden</a:t>
            </a:r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err="1"/>
              <a:t>Rasgroep</a:t>
            </a:r>
            <a:r>
              <a:rPr lang="nl-NL" dirty="0"/>
              <a:t> 1: Herdershonden en veedrijvers</a:t>
            </a:r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841" t="17857" r="68356" b="36942"/>
          <a:stretch/>
        </p:blipFill>
        <p:spPr>
          <a:xfrm>
            <a:off x="8323028" y="3429000"/>
            <a:ext cx="3494316" cy="20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3040" y="485031"/>
            <a:ext cx="9591814" cy="1137035"/>
          </a:xfrm>
        </p:spPr>
        <p:txBody>
          <a:bodyPr/>
          <a:lstStyle/>
          <a:p>
            <a:r>
              <a:rPr lang="nl-NL" dirty="0" err="1"/>
              <a:t>Rasgroep</a:t>
            </a:r>
            <a:r>
              <a:rPr lang="nl-NL" dirty="0"/>
              <a:t> 2: Pinchers, </a:t>
            </a:r>
            <a:r>
              <a:rPr lang="nl-NL" dirty="0" err="1"/>
              <a:t>Schnauzers</a:t>
            </a:r>
            <a:r>
              <a:rPr lang="nl-NL" dirty="0"/>
              <a:t>, </a:t>
            </a:r>
            <a:r>
              <a:rPr lang="nl-NL" dirty="0" err="1"/>
              <a:t>Mollossers</a:t>
            </a:r>
            <a:r>
              <a:rPr lang="nl-NL" dirty="0"/>
              <a:t> en Sennehonden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5475" y="1447137"/>
            <a:ext cx="9989379" cy="483439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nl-NL" sz="1600" dirty="0"/>
              <a:t>                           Gefokt voor verdelgen van ongedierte en bewaking van het huis.</a:t>
            </a:r>
          </a:p>
          <a:p>
            <a:pPr marL="457200" lvl="1" indent="0">
              <a:buNone/>
            </a:pPr>
            <a:r>
              <a:rPr lang="nl-NL" sz="1600" dirty="0"/>
              <a:t>                           Uitzondering Dobermann Pincher, gefokt voor waak en verdediging</a:t>
            </a:r>
          </a:p>
          <a:p>
            <a:pPr marL="457200" lvl="1" indent="0">
              <a:buNone/>
            </a:pPr>
            <a:r>
              <a:rPr lang="nl-NL" sz="1600" dirty="0"/>
              <a:t>Pinchers en </a:t>
            </a:r>
            <a:r>
              <a:rPr lang="nl-NL" sz="1600" dirty="0" err="1"/>
              <a:t>Schnauzers</a:t>
            </a:r>
            <a:r>
              <a:rPr lang="nl-NL" sz="1600" dirty="0"/>
              <a:t>:</a:t>
            </a:r>
          </a:p>
          <a:p>
            <a:r>
              <a:rPr lang="nl-NL" sz="1600" dirty="0"/>
              <a:t>Actieve en zelfstandige honden met veel jachtinstinct. </a:t>
            </a:r>
          </a:p>
          <a:p>
            <a:r>
              <a:rPr lang="nl-NL" sz="1600" dirty="0"/>
              <a:t>Beschermend van aard.</a:t>
            </a:r>
          </a:p>
          <a:p>
            <a:pPr marL="0" indent="0">
              <a:buNone/>
            </a:pPr>
            <a:br>
              <a:rPr lang="nl-NL" sz="1600" dirty="0"/>
            </a:br>
            <a:r>
              <a:rPr lang="nl-NL" sz="1600" dirty="0"/>
              <a:t>      </a:t>
            </a:r>
            <a:r>
              <a:rPr lang="nl-NL" sz="1600" dirty="0" err="1"/>
              <a:t>Molossers</a:t>
            </a:r>
            <a:r>
              <a:rPr lang="nl-NL" sz="1600" dirty="0"/>
              <a:t> (</a:t>
            </a:r>
            <a:r>
              <a:rPr lang="nl-NL" sz="1600" dirty="0" err="1"/>
              <a:t>dogachtingen</a:t>
            </a:r>
            <a:r>
              <a:rPr lang="nl-NL" sz="1600" dirty="0"/>
              <a:t>):</a:t>
            </a:r>
          </a:p>
          <a:p>
            <a:r>
              <a:rPr lang="nl-NL" sz="1600" dirty="0"/>
              <a:t>Als verdediger en lastendrager (leger)</a:t>
            </a:r>
          </a:p>
          <a:p>
            <a:r>
              <a:rPr lang="nl-NL" sz="1600" dirty="0"/>
              <a:t>Sommige rassen voor gevechten</a:t>
            </a:r>
            <a:br>
              <a:rPr lang="nl-NL" sz="1600" dirty="0"/>
            </a:br>
            <a:r>
              <a:rPr lang="nl-NL" sz="1600" dirty="0"/>
              <a:t>  </a:t>
            </a:r>
          </a:p>
          <a:p>
            <a:pPr marL="0" indent="0">
              <a:buNone/>
            </a:pPr>
            <a:r>
              <a:rPr lang="nl-NL" sz="1600" dirty="0"/>
              <a:t>      </a:t>
            </a:r>
            <a:r>
              <a:rPr lang="nl-NL" sz="1600" dirty="0" err="1"/>
              <a:t>Sennenhonden</a:t>
            </a:r>
            <a:r>
              <a:rPr lang="nl-NL" sz="1600" dirty="0"/>
              <a:t>:</a:t>
            </a:r>
          </a:p>
          <a:p>
            <a:r>
              <a:rPr lang="nl-NL" sz="1600" dirty="0"/>
              <a:t>Drijven, karren trekken en huis bewaken.</a:t>
            </a:r>
          </a:p>
          <a:p>
            <a:r>
              <a:rPr lang="nl-NL" sz="1600" dirty="0"/>
              <a:t>Waaks en zelfstandig. Behoorlijk actief.</a:t>
            </a:r>
            <a:br>
              <a:rPr lang="nl-NL" sz="1600" dirty="0"/>
            </a:br>
            <a:endParaRPr lang="nl-NL" sz="1600" dirty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934" t="15514" r="65765" b="33594"/>
          <a:stretch/>
        </p:blipFill>
        <p:spPr>
          <a:xfrm>
            <a:off x="6060164" y="3958206"/>
            <a:ext cx="3542668" cy="20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2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336" t="22895" r="71762" b="43287"/>
          <a:stretch/>
        </p:blipFill>
        <p:spPr>
          <a:xfrm>
            <a:off x="5845629" y="3559419"/>
            <a:ext cx="4343400" cy="24819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Rasgroep</a:t>
            </a:r>
            <a:r>
              <a:rPr lang="nl-NL" dirty="0"/>
              <a:t> 3: Terriërs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Gefokt om te jagen op ongedierte en schadelijk wild.</a:t>
            </a:r>
          </a:p>
          <a:p>
            <a:r>
              <a:rPr lang="nl-NL" dirty="0"/>
              <a:t>Hoogbenige terriërs (jagen boven de grond)</a:t>
            </a:r>
          </a:p>
          <a:p>
            <a:r>
              <a:rPr lang="nl-NL" dirty="0"/>
              <a:t>Laagbenige terriërs (gevechten)</a:t>
            </a:r>
          </a:p>
          <a:p>
            <a:r>
              <a:rPr lang="nl-NL" dirty="0"/>
              <a:t>Dwerghonden (gezelschap)</a:t>
            </a:r>
          </a:p>
          <a:p>
            <a:endParaRPr lang="nl-NL" dirty="0"/>
          </a:p>
          <a:p>
            <a:r>
              <a:rPr lang="nl-NL" dirty="0"/>
              <a:t>Moedig en vasthoudend</a:t>
            </a:r>
          </a:p>
          <a:p>
            <a:r>
              <a:rPr lang="nl-NL" dirty="0"/>
              <a:t>Veel energie en echte jagers</a:t>
            </a:r>
          </a:p>
          <a:p>
            <a:r>
              <a:rPr lang="nl-NL" dirty="0"/>
              <a:t>Onafhankelijk en eigenwijs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325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Rasgroep</a:t>
            </a:r>
            <a:r>
              <a:rPr lang="nl-NL" dirty="0"/>
              <a:t> 4: Dashonden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Gefokt om te jagen onder de grond.</a:t>
            </a:r>
          </a:p>
          <a:p>
            <a:r>
              <a:rPr lang="nl-NL" dirty="0"/>
              <a:t>Kortharig, ruwharig en langharig.</a:t>
            </a:r>
          </a:p>
          <a:p>
            <a:r>
              <a:rPr lang="nl-NL" dirty="0"/>
              <a:t>Drie formaten: standaard, dwerg en </a:t>
            </a:r>
            <a:r>
              <a:rPr lang="nl-NL" dirty="0" err="1"/>
              <a:t>kaninchen</a:t>
            </a:r>
            <a:endParaRPr lang="nl-NL" dirty="0"/>
          </a:p>
          <a:p>
            <a:endParaRPr lang="nl-NL" dirty="0"/>
          </a:p>
          <a:p>
            <a:r>
              <a:rPr lang="nl-NL" dirty="0"/>
              <a:t>Moedig, blaffen graag en zijn zelfstandig.</a:t>
            </a:r>
          </a:p>
          <a:p>
            <a:endParaRPr lang="nl-NL" dirty="0"/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104" t="18923" r="69888" b="37551"/>
          <a:stretch/>
        </p:blipFill>
        <p:spPr>
          <a:xfrm>
            <a:off x="7534428" y="2631090"/>
            <a:ext cx="3657600" cy="24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Rasgroep</a:t>
            </a:r>
            <a:r>
              <a:rPr lang="nl-NL" dirty="0"/>
              <a:t> 5: Spitsen en oertypen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Spitsen zijn poolhonden voor trekken, waken en jagen.</a:t>
            </a:r>
          </a:p>
          <a:p>
            <a:r>
              <a:rPr lang="nl-NL" dirty="0"/>
              <a:t>Oertypen zijn oorspronkelijke honden die al heel lang bestaan.</a:t>
            </a:r>
          </a:p>
          <a:p>
            <a:r>
              <a:rPr lang="nl-NL" dirty="0"/>
              <a:t>Sledehonden kunnen slecht tegen alleen zijn. Erg verdraagzaam naar andere honden en wat afstandelijk naar mensen.</a:t>
            </a:r>
          </a:p>
          <a:p>
            <a:r>
              <a:rPr lang="nl-NL" dirty="0"/>
              <a:t>Keeshonden zijn waaks, blaffen veel en gehecht aan gezin.</a:t>
            </a:r>
          </a:p>
          <a:p>
            <a:r>
              <a:rPr lang="nl-NL" dirty="0"/>
              <a:t>Deze honden zijn niet gemakkelijk te trainen.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323" t="17857" r="66672" b="35603"/>
          <a:stretch/>
        </p:blipFill>
        <p:spPr>
          <a:xfrm>
            <a:off x="8158344" y="3741038"/>
            <a:ext cx="278549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9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/>
              <a:t>Rasgroep</a:t>
            </a:r>
            <a:r>
              <a:rPr lang="nl-NL" dirty="0"/>
              <a:t> 6: Lopende honden en zweethonden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Worden gebruikt voor de jacht. </a:t>
            </a:r>
          </a:p>
          <a:p>
            <a:r>
              <a:rPr lang="nl-NL" dirty="0"/>
              <a:t>Drijvende honden: drijven het wil op (</a:t>
            </a:r>
            <a:r>
              <a:rPr lang="nl-NL" dirty="0" err="1"/>
              <a:t>beagle</a:t>
            </a:r>
            <a:r>
              <a:rPr lang="nl-NL" dirty="0"/>
              <a:t>)</a:t>
            </a:r>
          </a:p>
          <a:p>
            <a:r>
              <a:rPr lang="nl-NL" dirty="0"/>
              <a:t>Zweethonden: volgen sporen (bloedhond)</a:t>
            </a:r>
          </a:p>
          <a:p>
            <a:r>
              <a:rPr lang="nl-NL" dirty="0"/>
              <a:t>Overige: </a:t>
            </a:r>
            <a:r>
              <a:rPr lang="nl-NL" dirty="0" err="1"/>
              <a:t>dalmatische</a:t>
            </a:r>
            <a:r>
              <a:rPr lang="nl-NL" dirty="0"/>
              <a:t> en </a:t>
            </a:r>
            <a:r>
              <a:rPr lang="nl-NL" dirty="0" err="1"/>
              <a:t>rhodesian</a:t>
            </a:r>
            <a:r>
              <a:rPr lang="nl-NL" dirty="0"/>
              <a:t>. Sterke, actieve honden met eigen wil.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711" t="18862" r="66283" b="35603"/>
          <a:stretch/>
        </p:blipFill>
        <p:spPr>
          <a:xfrm>
            <a:off x="8022865" y="4042015"/>
            <a:ext cx="3572677" cy="196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3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/>
              <a:t>Rasgroep</a:t>
            </a:r>
            <a:r>
              <a:rPr lang="nl-NL" dirty="0"/>
              <a:t> 7: Voorstaande honden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Jachthonden die het wild (vaak vogels) opsporen en aanwijzen.</a:t>
            </a:r>
          </a:p>
          <a:p>
            <a:r>
              <a:rPr lang="nl-NL" dirty="0"/>
              <a:t>Pas wanneer de jager het aangeeft jaagt hij het wild op.</a:t>
            </a:r>
          </a:p>
          <a:p>
            <a:r>
              <a:rPr lang="nl-NL" dirty="0"/>
              <a:t>Daarna apporteert hij het wild.</a:t>
            </a:r>
          </a:p>
          <a:p>
            <a:r>
              <a:rPr lang="nl-NL" dirty="0"/>
              <a:t>Het zijn gevoelige honden die zich aan het gezin hechten.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193" t="19531" r="66283" b="35269"/>
          <a:stretch/>
        </p:blipFill>
        <p:spPr>
          <a:xfrm>
            <a:off x="7960959" y="3393722"/>
            <a:ext cx="3853543" cy="20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/>
              <a:t>Rasgroep</a:t>
            </a:r>
            <a:r>
              <a:rPr lang="nl-NL" dirty="0"/>
              <a:t> 8: </a:t>
            </a:r>
            <a:r>
              <a:rPr lang="nl-NL" dirty="0" err="1"/>
              <a:t>Retrievers</a:t>
            </a:r>
            <a:r>
              <a:rPr lang="nl-NL" dirty="0"/>
              <a:t>, spaniels en waterhonden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 halen wild op wanneer de jager het heeft geschoten. </a:t>
            </a:r>
          </a:p>
          <a:p>
            <a:r>
              <a:rPr lang="nl-NL" dirty="0"/>
              <a:t>Waterhonden helpen de vissers.</a:t>
            </a:r>
          </a:p>
          <a:p>
            <a:r>
              <a:rPr lang="nl-NL" dirty="0" err="1"/>
              <a:t>Retrievers</a:t>
            </a:r>
            <a:r>
              <a:rPr lang="nl-NL" dirty="0"/>
              <a:t> werken graag samen met baas.</a:t>
            </a:r>
          </a:p>
          <a:p>
            <a:r>
              <a:rPr lang="nl-NL" dirty="0"/>
              <a:t>Deze honden zijn sociaal, aanhankelijk en hebben veel uithoudingsvermogen.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489" t="19866" r="66154" b="35603"/>
          <a:stretch/>
        </p:blipFill>
        <p:spPr>
          <a:xfrm>
            <a:off x="7201327" y="4163195"/>
            <a:ext cx="3200399" cy="17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3706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295</TotalTime>
  <Words>422</Words>
  <Application>Microsoft Office PowerPoint</Application>
  <PresentationFormat>Breedbeeld</PresentationFormat>
  <Paragraphs>62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Galerie</vt:lpstr>
      <vt:lpstr>Rasgroepen</vt:lpstr>
      <vt:lpstr>PowerPoint-presentatie</vt:lpstr>
      <vt:lpstr>Rasgroep 2: Pinchers, Schnauzers, Mollossers en Sennehonden </vt:lpstr>
      <vt:lpstr>Rasgroep 3: Terriërs </vt:lpstr>
      <vt:lpstr>Rasgroep 4: Dashonden</vt:lpstr>
      <vt:lpstr>Rasgroep 5: Spitsen en oertypen</vt:lpstr>
      <vt:lpstr>Rasgroep 6: Lopende honden en zweethonden</vt:lpstr>
      <vt:lpstr>Rasgroep 7: Voorstaande honden</vt:lpstr>
      <vt:lpstr>Rasgroep 8: Retrievers, spaniels en waterhonden</vt:lpstr>
      <vt:lpstr>Rasgroep 10: Windhonden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Wies Temming - Pondes</dc:creator>
  <cp:lastModifiedBy>Wies Temming - Pondes</cp:lastModifiedBy>
  <cp:revision>33</cp:revision>
  <dcterms:created xsi:type="dcterms:W3CDTF">2017-08-31T10:11:22Z</dcterms:created>
  <dcterms:modified xsi:type="dcterms:W3CDTF">2020-09-04T10:00:58Z</dcterms:modified>
</cp:coreProperties>
</file>